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69" r:id="rId3"/>
    <p:sldId id="281" r:id="rId4"/>
    <p:sldId id="290" r:id="rId5"/>
    <p:sldId id="293" r:id="rId6"/>
    <p:sldId id="291" r:id="rId7"/>
    <p:sldId id="292"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94" autoAdjust="0"/>
    <p:restoredTop sz="92899" autoAdjust="0"/>
  </p:normalViewPr>
  <p:slideViewPr>
    <p:cSldViewPr snapToGrid="0" snapToObjects="1">
      <p:cViewPr>
        <p:scale>
          <a:sx n="81" d="100"/>
          <a:sy n="81" d="100"/>
        </p:scale>
        <p:origin x="-2944" y="-2264"/>
      </p:cViewPr>
      <p:guideLst>
        <p:guide orient="horz" pos="228"/>
        <p:guide pos="27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293999" y="608689"/>
            <a:ext cx="5997747"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6600" dirty="0">
                <a:solidFill>
                  <a:srgbClr val="02243A"/>
                </a:solidFill>
                <a:latin typeface="Arial" charset="0"/>
                <a:ea typeface="Arial" charset="0"/>
                <a:cs typeface="Arial" charset="0"/>
              </a:rPr>
              <a:t>Я усталый, изнуренный </a:t>
            </a:r>
          </a:p>
          <a:p>
            <a:pPr marL="0" indent="0" algn="r">
              <a:lnSpc>
                <a:spcPct val="80000"/>
              </a:lnSpc>
              <a:buNone/>
            </a:pPr>
            <a:endParaRPr lang="ru-RU" sz="6600" dirty="0">
              <a:solidFill>
                <a:srgbClr val="02243A"/>
              </a:solidFill>
              <a:latin typeface="Arial" charset="0"/>
              <a:ea typeface="Arial" charset="0"/>
              <a:cs typeface="Arial"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1363"/>
            <a:ext cx="9144000" cy="5174863"/>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55072" y="395640"/>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000" b="1" dirty="0">
                <a:solidFill>
                  <a:srgbClr val="02243A"/>
                </a:solidFill>
                <a:latin typeface="Arial" charset="0"/>
                <a:ea typeface="Arial" charset="0"/>
                <a:cs typeface="Arial" charset="0"/>
              </a:rPr>
              <a:t>Я усталый, </a:t>
            </a:r>
            <a:r>
              <a:rPr lang="ru-RU" sz="5000" b="1" dirty="0" smtClean="0">
                <a:solidFill>
                  <a:srgbClr val="02243A"/>
                </a:solidFill>
                <a:latin typeface="Arial" charset="0"/>
                <a:ea typeface="Arial" charset="0"/>
                <a:cs typeface="Arial" charset="0"/>
              </a:rPr>
              <a:t>изнурённый</a:t>
            </a:r>
            <a:r>
              <a:rPr lang="ru-RU" sz="5000" b="1" dirty="0">
                <a:solidFill>
                  <a:srgbClr val="02243A"/>
                </a:solidFill>
                <a:latin typeface="Arial" charset="0"/>
                <a:ea typeface="Arial" charset="0"/>
                <a:cs typeface="Arial" charset="0"/>
              </a:rPr>
              <a:t>,</a:t>
            </a:r>
          </a:p>
          <a:p>
            <a:pPr algn="l"/>
            <a:r>
              <a:rPr lang="ru-RU" sz="5000" b="1" dirty="0">
                <a:solidFill>
                  <a:srgbClr val="02243A"/>
                </a:solidFill>
                <a:latin typeface="Arial" charset="0"/>
                <a:ea typeface="Arial" charset="0"/>
                <a:cs typeface="Arial" charset="0"/>
              </a:rPr>
              <a:t>О Господь, к Тебе иду.</a:t>
            </a:r>
          </a:p>
          <a:p>
            <a:pPr algn="l"/>
            <a:r>
              <a:rPr lang="ru-RU" sz="5000" b="1" dirty="0">
                <a:solidFill>
                  <a:srgbClr val="02243A"/>
                </a:solidFill>
                <a:latin typeface="Arial" charset="0"/>
                <a:ea typeface="Arial" charset="0"/>
                <a:cs typeface="Arial" charset="0"/>
              </a:rPr>
              <a:t>И, грехом </a:t>
            </a:r>
            <a:r>
              <a:rPr lang="ru-RU" sz="5000" b="1" dirty="0" smtClean="0">
                <a:solidFill>
                  <a:srgbClr val="02243A"/>
                </a:solidFill>
                <a:latin typeface="Arial" charset="0"/>
                <a:ea typeface="Arial" charset="0"/>
                <a:cs typeface="Arial" charset="0"/>
              </a:rPr>
              <a:t>обременённый</a:t>
            </a:r>
            <a:r>
              <a:rPr lang="ru-RU" sz="5000" b="1" dirty="0">
                <a:solidFill>
                  <a:srgbClr val="02243A"/>
                </a:solidFill>
                <a:latin typeface="Arial" charset="0"/>
                <a:ea typeface="Arial" charset="0"/>
                <a:cs typeface="Arial" charset="0"/>
              </a:rPr>
              <a:t>,</a:t>
            </a:r>
          </a:p>
          <a:p>
            <a:pPr algn="l"/>
            <a:r>
              <a:rPr lang="ru-RU" sz="5000" b="1" dirty="0">
                <a:solidFill>
                  <a:srgbClr val="02243A"/>
                </a:solidFill>
                <a:latin typeface="Arial" charset="0"/>
                <a:ea typeface="Arial" charset="0"/>
                <a:cs typeface="Arial" charset="0"/>
              </a:rPr>
              <a:t>Я к ногам Твоим паду.</a:t>
            </a:r>
          </a:p>
          <a:p>
            <a:pPr algn="l"/>
            <a:r>
              <a:rPr lang="ru-RU" sz="50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83445" y="70226"/>
            <a:ext cx="7560556"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dirty="0">
                <a:solidFill>
                  <a:srgbClr val="02243A"/>
                </a:solidFill>
                <a:latin typeface="Arial" charset="0"/>
                <a:ea typeface="Arial" charset="0"/>
                <a:cs typeface="Arial" charset="0"/>
              </a:rPr>
              <a:t>Припев:</a:t>
            </a:r>
          </a:p>
          <a:p>
            <a:pPr algn="l">
              <a:lnSpc>
                <a:spcPct val="120000"/>
              </a:lnSpc>
            </a:pPr>
            <a:r>
              <a:rPr lang="ru-RU" sz="4400" b="1" dirty="0">
                <a:solidFill>
                  <a:srgbClr val="02243A"/>
                </a:solidFill>
                <a:latin typeface="Arial" charset="0"/>
                <a:ea typeface="Arial" charset="0"/>
                <a:cs typeface="Arial" charset="0"/>
              </a:rPr>
              <a:t>О Господь! </a:t>
            </a:r>
            <a:r>
              <a:rPr lang="ru-RU" sz="4400" b="1" dirty="0" smtClean="0">
                <a:solidFill>
                  <a:srgbClr val="02243A"/>
                </a:solidFill>
                <a:latin typeface="Arial" charset="0"/>
                <a:ea typeface="Arial" charset="0"/>
                <a:cs typeface="Arial" charset="0"/>
              </a:rPr>
              <a:t>К </a:t>
            </a:r>
            <a:r>
              <a:rPr lang="ru-RU" sz="4400" b="1" dirty="0">
                <a:solidFill>
                  <a:srgbClr val="02243A"/>
                </a:solidFill>
                <a:latin typeface="Arial" charset="0"/>
                <a:ea typeface="Arial" charset="0"/>
                <a:cs typeface="Arial" charset="0"/>
              </a:rPr>
              <a:t>Тебе иду я,</a:t>
            </a:r>
          </a:p>
          <a:p>
            <a:pPr algn="l">
              <a:lnSpc>
                <a:spcPct val="120000"/>
              </a:lnSpc>
            </a:pPr>
            <a:r>
              <a:rPr lang="ru-RU" sz="4400" b="1" dirty="0">
                <a:solidFill>
                  <a:srgbClr val="02243A"/>
                </a:solidFill>
                <a:latin typeface="Arial" charset="0"/>
                <a:ea typeface="Arial" charset="0"/>
                <a:cs typeface="Arial" charset="0"/>
              </a:rPr>
              <a:t>Дух мой слабый оживи</a:t>
            </a:r>
          </a:p>
          <a:p>
            <a:pPr algn="l">
              <a:lnSpc>
                <a:spcPct val="120000"/>
              </a:lnSpc>
            </a:pPr>
            <a:r>
              <a:rPr lang="ru-RU" sz="4400" b="1" dirty="0">
                <a:solidFill>
                  <a:srgbClr val="02243A"/>
                </a:solidFill>
                <a:latin typeface="Arial" charset="0"/>
                <a:ea typeface="Arial" charset="0"/>
                <a:cs typeface="Arial" charset="0"/>
              </a:rPr>
              <a:t>И, Твой мир </a:t>
            </a:r>
            <a:endParaRPr lang="ru-RU" sz="4400" b="1" dirty="0" smtClean="0">
              <a:solidFill>
                <a:srgbClr val="02243A"/>
              </a:solidFill>
              <a:latin typeface="Arial" charset="0"/>
              <a:ea typeface="Arial" charset="0"/>
              <a:cs typeface="Arial" charset="0"/>
            </a:endParaRPr>
          </a:p>
          <a:p>
            <a:pPr algn="l">
              <a:lnSpc>
                <a:spcPct val="120000"/>
              </a:lnSpc>
            </a:pPr>
            <a:r>
              <a:rPr lang="ru-RU" sz="4400" b="1" dirty="0" smtClean="0">
                <a:solidFill>
                  <a:srgbClr val="02243A"/>
                </a:solidFill>
                <a:latin typeface="Arial" charset="0"/>
                <a:ea typeface="Arial" charset="0"/>
                <a:cs typeface="Arial" charset="0"/>
              </a:rPr>
              <a:t>Святой </a:t>
            </a:r>
            <a:r>
              <a:rPr lang="ru-RU" sz="4400" b="1" dirty="0">
                <a:solidFill>
                  <a:srgbClr val="02243A"/>
                </a:solidFill>
                <a:latin typeface="Arial" charset="0"/>
                <a:ea typeface="Arial" charset="0"/>
                <a:cs typeface="Arial" charset="0"/>
              </a:rPr>
              <a:t>даруя,</a:t>
            </a:r>
          </a:p>
          <a:p>
            <a:pPr algn="l">
              <a:lnSpc>
                <a:spcPct val="120000"/>
              </a:lnSpc>
            </a:pPr>
            <a:r>
              <a:rPr lang="ru-RU" sz="4400" b="1" dirty="0">
                <a:solidFill>
                  <a:srgbClr val="02243A"/>
                </a:solidFill>
                <a:latin typeface="Arial" charset="0"/>
                <a:ea typeface="Arial" charset="0"/>
                <a:cs typeface="Arial" charset="0"/>
              </a:rPr>
              <a:t>Укрепи в Твоей любви!</a:t>
            </a:r>
          </a:p>
          <a:p>
            <a:pPr algn="l">
              <a:lnSpc>
                <a:spcPct val="120000"/>
              </a:lnSpc>
            </a:pPr>
            <a:r>
              <a:rPr lang="ru-RU" sz="44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1363"/>
            <a:ext cx="9144000" cy="5174863"/>
          </a:xfrm>
          <a:prstGeom prst="rect">
            <a:avLst/>
          </a:prstGeom>
        </p:spPr>
      </p:pic>
      <p:sp>
        <p:nvSpPr>
          <p:cNvPr id="5" name="Объект 2">
            <a:extLst>
              <a:ext uri="{FF2B5EF4-FFF2-40B4-BE49-F238E27FC236}">
                <a16:creationId xmlns:a16="http://schemas.microsoft.com/office/drawing/2014/main" xmlns="" id="{6FDBC29A-CD02-8A4B-A371-19BB2054B008}"/>
              </a:ext>
            </a:extLst>
          </p:cNvPr>
          <p:cNvSpPr txBox="1">
            <a:spLocks/>
          </p:cNvSpPr>
          <p:nvPr/>
        </p:nvSpPr>
        <p:spPr>
          <a:xfrm>
            <a:off x="428626" y="361949"/>
            <a:ext cx="9288088" cy="418418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smtClean="0">
                <a:solidFill>
                  <a:srgbClr val="02243A"/>
                </a:solidFill>
                <a:latin typeface="Arial" charset="0"/>
                <a:ea typeface="Arial" charset="0"/>
                <a:cs typeface="Arial" charset="0"/>
              </a:rPr>
              <a:t>Я </a:t>
            </a:r>
            <a:r>
              <a:rPr lang="ru-RU" sz="4800" b="1" dirty="0">
                <a:solidFill>
                  <a:srgbClr val="02243A"/>
                </a:solidFill>
                <a:latin typeface="Arial" charset="0"/>
                <a:ea typeface="Arial" charset="0"/>
                <a:cs typeface="Arial" charset="0"/>
              </a:rPr>
              <a:t>печальный м</a:t>
            </a:r>
            <a:r>
              <a:rPr lang="ru-RU" sz="4800" b="1" dirty="0" smtClean="0">
                <a:solidFill>
                  <a:srgbClr val="02243A"/>
                </a:solidFill>
                <a:latin typeface="Arial" charset="0"/>
                <a:ea typeface="Arial" charset="0"/>
                <a:cs typeface="Arial" charset="0"/>
              </a:rPr>
              <a:t>ира житель,</a:t>
            </a:r>
          </a:p>
          <a:p>
            <a:pPr algn="l"/>
            <a:r>
              <a:rPr lang="ru-RU" sz="4800" b="1" dirty="0" smtClean="0">
                <a:solidFill>
                  <a:srgbClr val="02243A"/>
                </a:solidFill>
                <a:latin typeface="Arial" charset="0"/>
                <a:ea typeface="Arial" charset="0"/>
                <a:cs typeface="Arial" charset="0"/>
              </a:rPr>
              <a:t>Где </a:t>
            </a:r>
            <a:r>
              <a:rPr lang="ru-RU" sz="4800" b="1" dirty="0">
                <a:solidFill>
                  <a:srgbClr val="02243A"/>
                </a:solidFill>
                <a:latin typeface="Arial" charset="0"/>
                <a:ea typeface="Arial" charset="0"/>
                <a:cs typeface="Arial" charset="0"/>
              </a:rPr>
              <a:t>покой </a:t>
            </a:r>
            <a:r>
              <a:rPr lang="ru-RU" sz="4800" b="1" dirty="0" smtClean="0">
                <a:solidFill>
                  <a:srgbClr val="02243A"/>
                </a:solidFill>
                <a:latin typeface="Arial" charset="0"/>
                <a:ea typeface="Arial" charset="0"/>
                <a:cs typeface="Arial" charset="0"/>
              </a:rPr>
              <a:t>душе </a:t>
            </a:r>
            <a:r>
              <a:rPr lang="ru-RU" sz="4800" b="1" dirty="0">
                <a:solidFill>
                  <a:srgbClr val="02243A"/>
                </a:solidFill>
                <a:latin typeface="Arial" charset="0"/>
                <a:ea typeface="Arial" charset="0"/>
                <a:cs typeface="Arial" charset="0"/>
              </a:rPr>
              <a:t>найду?</a:t>
            </a:r>
          </a:p>
          <a:p>
            <a:pPr algn="l"/>
            <a:r>
              <a:rPr lang="ru-RU" sz="4800" b="1" dirty="0">
                <a:solidFill>
                  <a:srgbClr val="02243A"/>
                </a:solidFill>
                <a:latin typeface="Arial" charset="0"/>
                <a:ea typeface="Arial" charset="0"/>
                <a:cs typeface="Arial" charset="0"/>
              </a:rPr>
              <a:t>Я пришёл </a:t>
            </a:r>
            <a:r>
              <a:rPr lang="ru-RU" sz="4800" b="1" dirty="0" smtClean="0">
                <a:solidFill>
                  <a:srgbClr val="02243A"/>
                </a:solidFill>
                <a:latin typeface="Arial" charset="0"/>
                <a:ea typeface="Arial" charset="0"/>
                <a:cs typeface="Arial" charset="0"/>
              </a:rPr>
              <a:t>к </a:t>
            </a:r>
            <a:r>
              <a:rPr lang="ru-RU" sz="4800" b="1" dirty="0">
                <a:solidFill>
                  <a:srgbClr val="02243A"/>
                </a:solidFill>
                <a:latin typeface="Arial" charset="0"/>
                <a:ea typeface="Arial" charset="0"/>
                <a:cs typeface="Arial" charset="0"/>
              </a:rPr>
              <a:t>Тебе, </a:t>
            </a:r>
            <a:endParaRPr lang="ru-RU" sz="4800" b="1" dirty="0" smtClean="0">
              <a:solidFill>
                <a:srgbClr val="02243A"/>
              </a:solidFill>
              <a:latin typeface="Arial" charset="0"/>
              <a:ea typeface="Arial" charset="0"/>
              <a:cs typeface="Arial" charset="0"/>
            </a:endParaRPr>
          </a:p>
          <a:p>
            <a:pPr algn="l"/>
            <a:r>
              <a:rPr lang="ru-RU" sz="4800" b="1" dirty="0" smtClean="0">
                <a:solidFill>
                  <a:srgbClr val="02243A"/>
                </a:solidFill>
                <a:latin typeface="Arial" charset="0"/>
                <a:ea typeface="Arial" charset="0"/>
                <a:cs typeface="Arial" charset="0"/>
              </a:rPr>
              <a:t>Спаситель</a:t>
            </a:r>
            <a:r>
              <a:rPr lang="ru-RU" sz="4800" b="1" dirty="0">
                <a:solidFill>
                  <a:srgbClr val="02243A"/>
                </a:solidFill>
                <a:latin typeface="Arial" charset="0"/>
                <a:ea typeface="Arial" charset="0"/>
                <a:cs typeface="Arial" charset="0"/>
              </a:rPr>
              <a:t>,</a:t>
            </a:r>
          </a:p>
          <a:p>
            <a:pPr algn="l"/>
            <a:r>
              <a:rPr lang="ru-RU" sz="4800" b="1" dirty="0">
                <a:solidFill>
                  <a:srgbClr val="02243A"/>
                </a:solidFill>
                <a:latin typeface="Arial" charset="0"/>
                <a:ea typeface="Arial" charset="0"/>
                <a:cs typeface="Arial" charset="0"/>
              </a:rPr>
              <a:t>От Тебя я не уйду.</a:t>
            </a:r>
          </a:p>
        </p:txBody>
      </p:sp>
    </p:spTree>
    <p:extLst>
      <p:ext uri="{BB962C8B-B14F-4D97-AF65-F5344CB8AC3E}">
        <p14:creationId xmlns:p14="http://schemas.microsoft.com/office/powerpoint/2010/main" val="106928019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83445" y="70226"/>
            <a:ext cx="7560556"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dirty="0">
                <a:solidFill>
                  <a:srgbClr val="02243A"/>
                </a:solidFill>
                <a:latin typeface="Arial" charset="0"/>
                <a:ea typeface="Arial" charset="0"/>
                <a:cs typeface="Arial" charset="0"/>
              </a:rPr>
              <a:t>Припев:</a:t>
            </a:r>
          </a:p>
          <a:p>
            <a:pPr algn="l">
              <a:lnSpc>
                <a:spcPct val="120000"/>
              </a:lnSpc>
            </a:pPr>
            <a:r>
              <a:rPr lang="ru-RU" sz="4400" b="1" dirty="0">
                <a:solidFill>
                  <a:srgbClr val="02243A"/>
                </a:solidFill>
                <a:latin typeface="Arial" charset="0"/>
                <a:ea typeface="Arial" charset="0"/>
                <a:cs typeface="Arial" charset="0"/>
              </a:rPr>
              <a:t>О Господь! </a:t>
            </a:r>
            <a:r>
              <a:rPr lang="ru-RU" sz="4400" b="1" dirty="0" smtClean="0">
                <a:solidFill>
                  <a:srgbClr val="02243A"/>
                </a:solidFill>
                <a:latin typeface="Arial" charset="0"/>
                <a:ea typeface="Arial" charset="0"/>
                <a:cs typeface="Arial" charset="0"/>
              </a:rPr>
              <a:t>К </a:t>
            </a:r>
            <a:r>
              <a:rPr lang="ru-RU" sz="4400" b="1" dirty="0">
                <a:solidFill>
                  <a:srgbClr val="02243A"/>
                </a:solidFill>
                <a:latin typeface="Arial" charset="0"/>
                <a:ea typeface="Arial" charset="0"/>
                <a:cs typeface="Arial" charset="0"/>
              </a:rPr>
              <a:t>Тебе иду я,</a:t>
            </a:r>
          </a:p>
          <a:p>
            <a:pPr algn="l">
              <a:lnSpc>
                <a:spcPct val="120000"/>
              </a:lnSpc>
            </a:pPr>
            <a:r>
              <a:rPr lang="ru-RU" sz="4400" b="1" dirty="0">
                <a:solidFill>
                  <a:srgbClr val="02243A"/>
                </a:solidFill>
                <a:latin typeface="Arial" charset="0"/>
                <a:ea typeface="Arial" charset="0"/>
                <a:cs typeface="Arial" charset="0"/>
              </a:rPr>
              <a:t>Дух мой слабый оживи</a:t>
            </a:r>
          </a:p>
          <a:p>
            <a:pPr algn="l">
              <a:lnSpc>
                <a:spcPct val="120000"/>
              </a:lnSpc>
            </a:pPr>
            <a:r>
              <a:rPr lang="ru-RU" sz="4400" b="1" dirty="0">
                <a:solidFill>
                  <a:srgbClr val="02243A"/>
                </a:solidFill>
                <a:latin typeface="Arial" charset="0"/>
                <a:ea typeface="Arial" charset="0"/>
                <a:cs typeface="Arial" charset="0"/>
              </a:rPr>
              <a:t>И, Твой мир </a:t>
            </a:r>
            <a:endParaRPr lang="ru-RU" sz="4400" b="1" dirty="0" smtClean="0">
              <a:solidFill>
                <a:srgbClr val="02243A"/>
              </a:solidFill>
              <a:latin typeface="Arial" charset="0"/>
              <a:ea typeface="Arial" charset="0"/>
              <a:cs typeface="Arial" charset="0"/>
            </a:endParaRPr>
          </a:p>
          <a:p>
            <a:pPr algn="l">
              <a:lnSpc>
                <a:spcPct val="120000"/>
              </a:lnSpc>
            </a:pPr>
            <a:r>
              <a:rPr lang="ru-RU" sz="4400" b="1" dirty="0" smtClean="0">
                <a:solidFill>
                  <a:srgbClr val="02243A"/>
                </a:solidFill>
                <a:latin typeface="Arial" charset="0"/>
                <a:ea typeface="Arial" charset="0"/>
                <a:cs typeface="Arial" charset="0"/>
              </a:rPr>
              <a:t>Святой </a:t>
            </a:r>
            <a:r>
              <a:rPr lang="ru-RU" sz="4400" b="1" dirty="0">
                <a:solidFill>
                  <a:srgbClr val="02243A"/>
                </a:solidFill>
                <a:latin typeface="Arial" charset="0"/>
                <a:ea typeface="Arial" charset="0"/>
                <a:cs typeface="Arial" charset="0"/>
              </a:rPr>
              <a:t>даруя,</a:t>
            </a:r>
          </a:p>
          <a:p>
            <a:pPr algn="l">
              <a:lnSpc>
                <a:spcPct val="120000"/>
              </a:lnSpc>
            </a:pPr>
            <a:r>
              <a:rPr lang="ru-RU" sz="4400" b="1" dirty="0">
                <a:solidFill>
                  <a:srgbClr val="02243A"/>
                </a:solidFill>
                <a:latin typeface="Arial" charset="0"/>
                <a:ea typeface="Arial" charset="0"/>
                <a:cs typeface="Arial" charset="0"/>
              </a:rPr>
              <a:t>Укрепи в Твоей любви!</a:t>
            </a:r>
          </a:p>
          <a:p>
            <a:pPr algn="l">
              <a:lnSpc>
                <a:spcPct val="120000"/>
              </a:lnSpc>
            </a:pPr>
            <a:r>
              <a:rPr lang="ru-RU" sz="44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39385505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1363"/>
            <a:ext cx="9144000" cy="5174863"/>
          </a:xfrm>
          <a:prstGeom prst="rect">
            <a:avLst/>
          </a:prstGeom>
        </p:spPr>
      </p:pic>
      <p:sp>
        <p:nvSpPr>
          <p:cNvPr id="6" name="Объект 2">
            <a:extLst>
              <a:ext uri="{FF2B5EF4-FFF2-40B4-BE49-F238E27FC236}">
                <a16:creationId xmlns:a16="http://schemas.microsoft.com/office/drawing/2014/main" xmlns="" id="{6FDBC29A-CD02-8A4B-A371-19BB2054B008}"/>
              </a:ext>
            </a:extLst>
          </p:cNvPr>
          <p:cNvSpPr txBox="1">
            <a:spLocks/>
          </p:cNvSpPr>
          <p:nvPr/>
        </p:nvSpPr>
        <p:spPr>
          <a:xfrm>
            <a:off x="428625" y="361950"/>
            <a:ext cx="8715375" cy="47815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000" b="1" dirty="0">
                <a:solidFill>
                  <a:srgbClr val="02243A"/>
                </a:solidFill>
                <a:latin typeface="Arial" charset="0"/>
                <a:ea typeface="Arial" charset="0"/>
                <a:cs typeface="Arial" charset="0"/>
              </a:rPr>
              <a:t>И когда средь </a:t>
            </a:r>
          </a:p>
          <a:p>
            <a:pPr algn="l"/>
            <a:r>
              <a:rPr lang="ru-RU" sz="5000" b="1" dirty="0">
                <a:solidFill>
                  <a:srgbClr val="02243A"/>
                </a:solidFill>
                <a:latin typeface="Arial" charset="0"/>
                <a:ea typeface="Arial" charset="0"/>
                <a:cs typeface="Arial" charset="0"/>
              </a:rPr>
              <a:t>Болей жгучих</a:t>
            </a:r>
          </a:p>
          <a:p>
            <a:pPr algn="l"/>
            <a:r>
              <a:rPr lang="ru-RU" sz="5000" b="1" dirty="0">
                <a:solidFill>
                  <a:srgbClr val="02243A"/>
                </a:solidFill>
                <a:latin typeface="Arial" charset="0"/>
                <a:ea typeface="Arial" charset="0"/>
                <a:cs typeface="Arial" charset="0"/>
              </a:rPr>
              <a:t>Я устану на пути,</a:t>
            </a:r>
          </a:p>
          <a:p>
            <a:pPr algn="l"/>
            <a:r>
              <a:rPr lang="ru-RU" sz="5000" b="1" dirty="0">
                <a:solidFill>
                  <a:srgbClr val="02243A"/>
                </a:solidFill>
                <a:latin typeface="Arial" charset="0"/>
                <a:ea typeface="Arial" charset="0"/>
                <a:cs typeface="Arial" charset="0"/>
              </a:rPr>
              <a:t>На руках </a:t>
            </a:r>
            <a:r>
              <a:rPr lang="ru-RU" sz="5000" b="1" dirty="0" smtClean="0">
                <a:solidFill>
                  <a:srgbClr val="02243A"/>
                </a:solidFill>
                <a:latin typeface="Arial" charset="0"/>
                <a:ea typeface="Arial" charset="0"/>
                <a:cs typeface="Arial" charset="0"/>
              </a:rPr>
              <a:t>твоих </a:t>
            </a:r>
            <a:r>
              <a:rPr lang="ru-RU" sz="5000" b="1" dirty="0">
                <a:solidFill>
                  <a:srgbClr val="02243A"/>
                </a:solidFill>
                <a:latin typeface="Arial" charset="0"/>
                <a:ea typeface="Arial" charset="0"/>
                <a:cs typeface="Arial" charset="0"/>
              </a:rPr>
              <a:t>могучих</a:t>
            </a:r>
          </a:p>
          <a:p>
            <a:pPr algn="l"/>
            <a:r>
              <a:rPr lang="ru-RU" sz="5000" b="1" dirty="0">
                <a:solidFill>
                  <a:srgbClr val="02243A"/>
                </a:solidFill>
                <a:latin typeface="Arial" charset="0"/>
                <a:ea typeface="Arial" charset="0"/>
                <a:cs typeface="Arial" charset="0"/>
              </a:rPr>
              <a:t>Верю, </a:t>
            </a:r>
            <a:r>
              <a:rPr lang="ru-RU" sz="5000" b="1" dirty="0" smtClean="0">
                <a:solidFill>
                  <a:srgbClr val="02243A"/>
                </a:solidFill>
                <a:latin typeface="Arial" charset="0"/>
                <a:ea typeface="Arial" charset="0"/>
                <a:cs typeface="Arial" charset="0"/>
              </a:rPr>
              <a:t>будешь </a:t>
            </a:r>
            <a:r>
              <a:rPr lang="ru-RU" sz="5000" b="1" dirty="0">
                <a:solidFill>
                  <a:srgbClr val="02243A"/>
                </a:solidFill>
                <a:latin typeface="Arial" charset="0"/>
                <a:ea typeface="Arial" charset="0"/>
                <a:cs typeface="Arial" charset="0"/>
              </a:rPr>
              <a:t>Ты нести.</a:t>
            </a:r>
            <a:endParaRPr lang="ru-RU" sz="5000" dirty="0"/>
          </a:p>
        </p:txBody>
      </p:sp>
    </p:spTree>
    <p:extLst>
      <p:ext uri="{BB962C8B-B14F-4D97-AF65-F5344CB8AC3E}">
        <p14:creationId xmlns:p14="http://schemas.microsoft.com/office/powerpoint/2010/main" val="218643052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83445" y="70226"/>
            <a:ext cx="7560556"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dirty="0">
                <a:solidFill>
                  <a:srgbClr val="02243A"/>
                </a:solidFill>
                <a:latin typeface="Arial" charset="0"/>
                <a:ea typeface="Arial" charset="0"/>
                <a:cs typeface="Arial" charset="0"/>
              </a:rPr>
              <a:t>Припев:</a:t>
            </a:r>
          </a:p>
          <a:p>
            <a:pPr algn="l">
              <a:lnSpc>
                <a:spcPct val="120000"/>
              </a:lnSpc>
            </a:pPr>
            <a:r>
              <a:rPr lang="ru-RU" sz="4400" b="1" dirty="0">
                <a:solidFill>
                  <a:srgbClr val="02243A"/>
                </a:solidFill>
                <a:latin typeface="Arial" charset="0"/>
                <a:ea typeface="Arial" charset="0"/>
                <a:cs typeface="Arial" charset="0"/>
              </a:rPr>
              <a:t>О Господь! </a:t>
            </a:r>
            <a:r>
              <a:rPr lang="ru-RU" sz="4400" b="1" dirty="0" smtClean="0">
                <a:solidFill>
                  <a:srgbClr val="02243A"/>
                </a:solidFill>
                <a:latin typeface="Arial" charset="0"/>
                <a:ea typeface="Arial" charset="0"/>
                <a:cs typeface="Arial" charset="0"/>
              </a:rPr>
              <a:t>К </a:t>
            </a:r>
            <a:r>
              <a:rPr lang="ru-RU" sz="4400" b="1" dirty="0">
                <a:solidFill>
                  <a:srgbClr val="02243A"/>
                </a:solidFill>
                <a:latin typeface="Arial" charset="0"/>
                <a:ea typeface="Arial" charset="0"/>
                <a:cs typeface="Arial" charset="0"/>
              </a:rPr>
              <a:t>Тебе иду я,</a:t>
            </a:r>
          </a:p>
          <a:p>
            <a:pPr algn="l">
              <a:lnSpc>
                <a:spcPct val="120000"/>
              </a:lnSpc>
            </a:pPr>
            <a:r>
              <a:rPr lang="ru-RU" sz="4400" b="1" dirty="0">
                <a:solidFill>
                  <a:srgbClr val="02243A"/>
                </a:solidFill>
                <a:latin typeface="Arial" charset="0"/>
                <a:ea typeface="Arial" charset="0"/>
                <a:cs typeface="Arial" charset="0"/>
              </a:rPr>
              <a:t>Дух мой слабый оживи</a:t>
            </a:r>
          </a:p>
          <a:p>
            <a:pPr algn="l">
              <a:lnSpc>
                <a:spcPct val="120000"/>
              </a:lnSpc>
            </a:pPr>
            <a:r>
              <a:rPr lang="ru-RU" sz="4400" b="1" dirty="0">
                <a:solidFill>
                  <a:srgbClr val="02243A"/>
                </a:solidFill>
                <a:latin typeface="Arial" charset="0"/>
                <a:ea typeface="Arial" charset="0"/>
                <a:cs typeface="Arial" charset="0"/>
              </a:rPr>
              <a:t>И, Твой мир </a:t>
            </a:r>
            <a:endParaRPr lang="ru-RU" sz="4400" b="1" dirty="0" smtClean="0">
              <a:solidFill>
                <a:srgbClr val="02243A"/>
              </a:solidFill>
              <a:latin typeface="Arial" charset="0"/>
              <a:ea typeface="Arial" charset="0"/>
              <a:cs typeface="Arial" charset="0"/>
            </a:endParaRPr>
          </a:p>
          <a:p>
            <a:pPr algn="l">
              <a:lnSpc>
                <a:spcPct val="120000"/>
              </a:lnSpc>
            </a:pPr>
            <a:r>
              <a:rPr lang="ru-RU" sz="4400" b="1" dirty="0" smtClean="0">
                <a:solidFill>
                  <a:srgbClr val="02243A"/>
                </a:solidFill>
                <a:latin typeface="Arial" charset="0"/>
                <a:ea typeface="Arial" charset="0"/>
                <a:cs typeface="Arial" charset="0"/>
              </a:rPr>
              <a:t>Святой </a:t>
            </a:r>
            <a:r>
              <a:rPr lang="ru-RU" sz="4400" b="1" dirty="0">
                <a:solidFill>
                  <a:srgbClr val="02243A"/>
                </a:solidFill>
                <a:latin typeface="Arial" charset="0"/>
                <a:ea typeface="Arial" charset="0"/>
                <a:cs typeface="Arial" charset="0"/>
              </a:rPr>
              <a:t>даруя,</a:t>
            </a:r>
          </a:p>
          <a:p>
            <a:pPr algn="l">
              <a:lnSpc>
                <a:spcPct val="120000"/>
              </a:lnSpc>
            </a:pPr>
            <a:r>
              <a:rPr lang="ru-RU" sz="4400" b="1" dirty="0">
                <a:solidFill>
                  <a:srgbClr val="02243A"/>
                </a:solidFill>
                <a:latin typeface="Arial" charset="0"/>
                <a:ea typeface="Arial" charset="0"/>
                <a:cs typeface="Arial" charset="0"/>
              </a:rPr>
              <a:t>Укрепи в Твоей любви!</a:t>
            </a:r>
          </a:p>
          <a:p>
            <a:pPr algn="l">
              <a:lnSpc>
                <a:spcPct val="120000"/>
              </a:lnSpc>
            </a:pPr>
            <a:r>
              <a:rPr lang="ru-RU" sz="44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39385505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1729</TotalTime>
  <Words>148</Words>
  <Application>Microsoft Macintosh PowerPoint</Application>
  <PresentationFormat>On-screen Show (16:9)</PresentationFormat>
  <Paragraphs>37</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198</cp:revision>
  <dcterms:modified xsi:type="dcterms:W3CDTF">2021-03-06T15:42:13Z</dcterms:modified>
</cp:coreProperties>
</file>